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60" r:id="rId2"/>
    <p:sldId id="266" r:id="rId3"/>
    <p:sldId id="261" r:id="rId4"/>
    <p:sldId id="262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8" d="100"/>
          <a:sy n="88" d="100"/>
        </p:scale>
        <p:origin x="422" y="-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1" d="100"/>
          <a:sy n="61" d="100"/>
        </p:scale>
        <p:origin x="3168" y="5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E25082-5971-4536-A429-7CAF1F874B8F}" type="datetimeFigureOut">
              <a:rPr lang="cs-CZ" smtClean="0"/>
              <a:t>05.03.2026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C2A680-C2C8-4903-9290-1AF8E3D7A4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88622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 s pozadím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0A785B7-2BCC-3E4F-0FF4-9D169CBF76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337959" y="562708"/>
            <a:ext cx="5558967" cy="5014127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0E502E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6" name="Zástupný symbol pro text 12"/>
          <p:cNvSpPr>
            <a:spLocks noGrp="1"/>
          </p:cNvSpPr>
          <p:nvPr>
            <p:ph type="body" sz="quarter" idx="13" hasCustomPrompt="1"/>
          </p:nvPr>
        </p:nvSpPr>
        <p:spPr>
          <a:xfrm>
            <a:off x="264593" y="4855652"/>
            <a:ext cx="5609546" cy="347958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Po kliknutí můžete upravovat textu v předloze.</a:t>
            </a:r>
          </a:p>
        </p:txBody>
      </p:sp>
      <p:sp>
        <p:nvSpPr>
          <p:cNvPr id="7" name="Zástupný symbol pro text 13"/>
          <p:cNvSpPr>
            <a:spLocks noGrp="1"/>
          </p:cNvSpPr>
          <p:nvPr>
            <p:ph type="body" sz="quarter" idx="16"/>
          </p:nvPr>
        </p:nvSpPr>
        <p:spPr>
          <a:xfrm>
            <a:off x="264592" y="5203610"/>
            <a:ext cx="5449292" cy="277230"/>
          </a:xfrm>
        </p:spPr>
        <p:txBody>
          <a:bodyPr>
            <a:noAutofit/>
          </a:bodyPr>
          <a:lstStyle>
            <a:lvl1pPr marL="0" indent="0" algn="ctr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Po kliknutí můžete upravovat styly textu v předloze.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DB543AB4-6056-8779-873F-11081C7E0D9A}"/>
              </a:ext>
            </a:extLst>
          </p:cNvPr>
          <p:cNvSpPr/>
          <p:nvPr userDrawn="1"/>
        </p:nvSpPr>
        <p:spPr>
          <a:xfrm>
            <a:off x="6096000" y="6010032"/>
            <a:ext cx="5800927" cy="615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F6DD4B9-89BF-5F19-6CF6-215E5ED44782}"/>
              </a:ext>
            </a:extLst>
          </p:cNvPr>
          <p:cNvSpPr/>
          <p:nvPr userDrawn="1"/>
        </p:nvSpPr>
        <p:spPr>
          <a:xfrm>
            <a:off x="343712" y="6010032"/>
            <a:ext cx="5752288" cy="6157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Obrázek 9" descr="Obsah obrázku Grafika, Písmo, grafický design, snímek obrazovky">
            <a:extLst>
              <a:ext uri="{FF2B5EF4-FFF2-40B4-BE49-F238E27FC236}">
                <a16:creationId xmlns:a16="http://schemas.microsoft.com/office/drawing/2014/main" id="{130C4E95-BEBC-0CD6-EAC7-7AB7E348DA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874" y="6079401"/>
            <a:ext cx="1620804" cy="47703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2A077159-9715-AD14-F731-ADB628D1DCF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441" y="6095003"/>
            <a:ext cx="1546684" cy="462938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50736D3C-1206-D14B-502E-A378930E7EA8}"/>
              </a:ext>
            </a:extLst>
          </p:cNvPr>
          <p:cNvSpPr txBox="1"/>
          <p:nvPr userDrawn="1"/>
        </p:nvSpPr>
        <p:spPr>
          <a:xfrm>
            <a:off x="4226205" y="6158037"/>
            <a:ext cx="226875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dirty="0">
                <a:solidFill>
                  <a:schemeClr val="bg2"/>
                </a:solidFill>
              </a:rPr>
              <a:t>planobnovy.gov.cz</a:t>
            </a:r>
          </a:p>
        </p:txBody>
      </p:sp>
      <p:sp>
        <p:nvSpPr>
          <p:cNvPr id="13" name="Zástupný nadpis 1">
            <a:extLst>
              <a:ext uri="{FF2B5EF4-FFF2-40B4-BE49-F238E27FC236}">
                <a16:creationId xmlns:a16="http://schemas.microsoft.com/office/drawing/2014/main" id="{6ED32E52-B4FA-14C8-30F4-34A2E19455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3712" y="549723"/>
            <a:ext cx="5510331" cy="3650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600" cap="all" baseline="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Titulek prezentace</a:t>
            </a:r>
            <a:endParaRPr lang="en-US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7B4FD38C-C84F-EAD1-47B3-1117F094D5C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78" y="6087539"/>
            <a:ext cx="1690980" cy="454507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8C5A7A28-A499-D72E-8934-F49755B9976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2" r="12571"/>
          <a:stretch>
            <a:fillRect/>
          </a:stretch>
        </p:blipFill>
        <p:spPr>
          <a:xfrm>
            <a:off x="2647406" y="5859051"/>
            <a:ext cx="1201846" cy="92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0353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0A785B7-2BCC-3E4F-0FF4-9D169CBF76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337959" y="562708"/>
            <a:ext cx="5558967" cy="5014127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6" name="Zástupný symbol pro text 12"/>
          <p:cNvSpPr>
            <a:spLocks noGrp="1"/>
          </p:cNvSpPr>
          <p:nvPr>
            <p:ph type="body" sz="quarter" idx="13" hasCustomPrompt="1"/>
          </p:nvPr>
        </p:nvSpPr>
        <p:spPr>
          <a:xfrm>
            <a:off x="264593" y="4855652"/>
            <a:ext cx="5609546" cy="347958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Po kliknutí můžete upravovat textu v předloze.</a:t>
            </a:r>
          </a:p>
        </p:txBody>
      </p:sp>
      <p:sp>
        <p:nvSpPr>
          <p:cNvPr id="7" name="Zástupný symbol pro text 13"/>
          <p:cNvSpPr>
            <a:spLocks noGrp="1"/>
          </p:cNvSpPr>
          <p:nvPr>
            <p:ph type="body" sz="quarter" idx="16"/>
          </p:nvPr>
        </p:nvSpPr>
        <p:spPr>
          <a:xfrm>
            <a:off x="264592" y="5203610"/>
            <a:ext cx="5449292" cy="277230"/>
          </a:xfrm>
        </p:spPr>
        <p:txBody>
          <a:bodyPr>
            <a:noAutofit/>
          </a:bodyPr>
          <a:lstStyle>
            <a:lvl1pPr marL="0" indent="0" algn="ctr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DB543AB4-6056-8779-873F-11081C7E0D9A}"/>
              </a:ext>
            </a:extLst>
          </p:cNvPr>
          <p:cNvSpPr/>
          <p:nvPr userDrawn="1"/>
        </p:nvSpPr>
        <p:spPr>
          <a:xfrm>
            <a:off x="6096000" y="6010032"/>
            <a:ext cx="5800927" cy="615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F6DD4B9-89BF-5F19-6CF6-215E5ED44782}"/>
              </a:ext>
            </a:extLst>
          </p:cNvPr>
          <p:cNvSpPr/>
          <p:nvPr userDrawn="1"/>
        </p:nvSpPr>
        <p:spPr>
          <a:xfrm>
            <a:off x="343712" y="6010032"/>
            <a:ext cx="5752288" cy="6157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Obrázek 9" descr="Obsah obrázku Grafika, Písmo, grafický design, snímek obrazovky">
            <a:extLst>
              <a:ext uri="{FF2B5EF4-FFF2-40B4-BE49-F238E27FC236}">
                <a16:creationId xmlns:a16="http://schemas.microsoft.com/office/drawing/2014/main" id="{130C4E95-BEBC-0CD6-EAC7-7AB7E348DA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874" y="6079401"/>
            <a:ext cx="1620804" cy="47703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2A077159-9715-AD14-F731-ADB628D1DCF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441" y="6095003"/>
            <a:ext cx="1546684" cy="462938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50736D3C-1206-D14B-502E-A378930E7EA8}"/>
              </a:ext>
            </a:extLst>
          </p:cNvPr>
          <p:cNvSpPr txBox="1"/>
          <p:nvPr userDrawn="1"/>
        </p:nvSpPr>
        <p:spPr>
          <a:xfrm>
            <a:off x="4226205" y="6158037"/>
            <a:ext cx="226875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dirty="0">
                <a:solidFill>
                  <a:schemeClr val="bg2"/>
                </a:solidFill>
              </a:rPr>
              <a:t>planobnovy.gov.cz</a:t>
            </a:r>
          </a:p>
        </p:txBody>
      </p:sp>
      <p:sp>
        <p:nvSpPr>
          <p:cNvPr id="13" name="Zástupný nadpis 1">
            <a:extLst>
              <a:ext uri="{FF2B5EF4-FFF2-40B4-BE49-F238E27FC236}">
                <a16:creationId xmlns:a16="http://schemas.microsoft.com/office/drawing/2014/main" id="{6ED32E52-B4FA-14C8-30F4-34A2E19455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43712" y="549723"/>
            <a:ext cx="5510331" cy="3650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600" cap="all" baseline="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Titulek prezentace</a:t>
            </a:r>
            <a:endParaRPr lang="en-US" dirty="0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7B4FD38C-C84F-EAD1-47B3-1117F094D5C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78" y="6087539"/>
            <a:ext cx="1690980" cy="454507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D67A8A5-2CA5-B903-2620-7F342F5D359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2" r="12571"/>
          <a:stretch>
            <a:fillRect/>
          </a:stretch>
        </p:blipFill>
        <p:spPr>
          <a:xfrm>
            <a:off x="2647406" y="5859051"/>
            <a:ext cx="1201846" cy="92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0765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_odra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>
            <a:extLst>
              <a:ext uri="{FF2B5EF4-FFF2-40B4-BE49-F238E27FC236}">
                <a16:creationId xmlns:a16="http://schemas.microsoft.com/office/drawing/2014/main" id="{2563FDE9-62D9-5EE3-22BA-21784139564F}"/>
              </a:ext>
            </a:extLst>
          </p:cNvPr>
          <p:cNvSpPr/>
          <p:nvPr userDrawn="1"/>
        </p:nvSpPr>
        <p:spPr>
          <a:xfrm>
            <a:off x="6096000" y="5949744"/>
            <a:ext cx="5800927" cy="615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1E1139A3-98F1-8DA7-5F1F-BFFE3A351728}"/>
              </a:ext>
            </a:extLst>
          </p:cNvPr>
          <p:cNvSpPr/>
          <p:nvPr userDrawn="1"/>
        </p:nvSpPr>
        <p:spPr>
          <a:xfrm>
            <a:off x="343712" y="5949744"/>
            <a:ext cx="5752288" cy="6157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Zástupný text 17">
            <a:extLst>
              <a:ext uri="{FF2B5EF4-FFF2-40B4-BE49-F238E27FC236}">
                <a16:creationId xmlns:a16="http://schemas.microsoft.com/office/drawing/2014/main" id="{12D2A09A-CC90-05D3-1013-5EA92A6A8D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3712" y="615777"/>
            <a:ext cx="11553215" cy="739515"/>
          </a:xfrm>
        </p:spPr>
        <p:txBody>
          <a:bodyPr>
            <a:normAutofit/>
          </a:bodyPr>
          <a:lstStyle>
            <a:lvl1pPr marL="0" indent="0" algn="ctr">
              <a:buNone/>
              <a:defRPr sz="32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Nadpis</a:t>
            </a:r>
          </a:p>
        </p:txBody>
      </p:sp>
      <p:sp>
        <p:nvSpPr>
          <p:cNvPr id="10" name="Zástupný text 9">
            <a:extLst>
              <a:ext uri="{FF2B5EF4-FFF2-40B4-BE49-F238E27FC236}">
                <a16:creationId xmlns:a16="http://schemas.microsoft.com/office/drawing/2014/main" id="{F87DD98D-B373-F06B-6402-C701CB823C6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3712" y="1728586"/>
            <a:ext cx="11553215" cy="3898491"/>
          </a:xfrm>
        </p:spPr>
        <p:txBody>
          <a:bodyPr>
            <a:normAutofit/>
          </a:bodyPr>
          <a:lstStyle>
            <a:lvl1pPr>
              <a:spcAft>
                <a:spcPts val="0"/>
              </a:spcAft>
              <a:defRPr sz="2400" b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Zde </a:t>
            </a:r>
            <a:r>
              <a:rPr lang="en-US" dirty="0" err="1"/>
              <a:t>pište</a:t>
            </a:r>
            <a:r>
              <a:rPr lang="en-US" dirty="0"/>
              <a:t>…</a:t>
            </a:r>
          </a:p>
          <a:p>
            <a:pPr lvl="0"/>
            <a:endParaRPr lang="cs-CZ" dirty="0"/>
          </a:p>
        </p:txBody>
      </p:sp>
      <p:pic>
        <p:nvPicPr>
          <p:cNvPr id="4" name="Obrázek 3" descr="Obsah obrázku Grafika, Písmo, grafický design, snímek obrazovky">
            <a:extLst>
              <a:ext uri="{FF2B5EF4-FFF2-40B4-BE49-F238E27FC236}">
                <a16:creationId xmlns:a16="http://schemas.microsoft.com/office/drawing/2014/main" id="{081E8AC9-D311-E899-A861-97E958B2BA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874" y="6019113"/>
            <a:ext cx="1620804" cy="477039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4D405A57-6AF4-DB66-C3E9-41208732E68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441" y="6034715"/>
            <a:ext cx="1546684" cy="462938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77E62758-796D-490E-F30F-3FAD9DB8F9DC}"/>
              </a:ext>
            </a:extLst>
          </p:cNvPr>
          <p:cNvSpPr txBox="1"/>
          <p:nvPr userDrawn="1"/>
        </p:nvSpPr>
        <p:spPr>
          <a:xfrm>
            <a:off x="461636" y="6057557"/>
            <a:ext cx="51051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chemeClr val="bg2"/>
                </a:solidFill>
              </a:rPr>
              <a:t>planobnovy.gov.cz</a:t>
            </a:r>
          </a:p>
        </p:txBody>
      </p:sp>
    </p:spTree>
    <p:extLst>
      <p:ext uri="{BB962C8B-B14F-4D97-AF65-F5344CB8AC3E}">
        <p14:creationId xmlns:p14="http://schemas.microsoft.com/office/powerpoint/2010/main" val="924261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_odra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>
            <a:extLst>
              <a:ext uri="{FF2B5EF4-FFF2-40B4-BE49-F238E27FC236}">
                <a16:creationId xmlns:a16="http://schemas.microsoft.com/office/drawing/2014/main" id="{2563FDE9-62D9-5EE3-22BA-21784139564F}"/>
              </a:ext>
            </a:extLst>
          </p:cNvPr>
          <p:cNvSpPr/>
          <p:nvPr userDrawn="1"/>
        </p:nvSpPr>
        <p:spPr>
          <a:xfrm>
            <a:off x="6096000" y="5949744"/>
            <a:ext cx="5800927" cy="615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1E1139A3-98F1-8DA7-5F1F-BFFE3A351728}"/>
              </a:ext>
            </a:extLst>
          </p:cNvPr>
          <p:cNvSpPr/>
          <p:nvPr userDrawn="1"/>
        </p:nvSpPr>
        <p:spPr>
          <a:xfrm>
            <a:off x="343712" y="5949744"/>
            <a:ext cx="5752288" cy="6157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Zástupný text 17">
            <a:extLst>
              <a:ext uri="{FF2B5EF4-FFF2-40B4-BE49-F238E27FC236}">
                <a16:creationId xmlns:a16="http://schemas.microsoft.com/office/drawing/2014/main" id="{12D2A09A-CC90-05D3-1013-5EA92A6A8D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3712" y="615777"/>
            <a:ext cx="11553215" cy="739515"/>
          </a:xfrm>
        </p:spPr>
        <p:txBody>
          <a:bodyPr>
            <a:normAutofit/>
          </a:bodyPr>
          <a:lstStyle>
            <a:lvl1pPr marL="0" indent="0" algn="ctr">
              <a:buNone/>
              <a:defRPr sz="32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Nadpis</a:t>
            </a:r>
          </a:p>
        </p:txBody>
      </p:sp>
      <p:sp>
        <p:nvSpPr>
          <p:cNvPr id="10" name="Zástupný text 9">
            <a:extLst>
              <a:ext uri="{FF2B5EF4-FFF2-40B4-BE49-F238E27FC236}">
                <a16:creationId xmlns:a16="http://schemas.microsoft.com/office/drawing/2014/main" id="{F87DD98D-B373-F06B-6402-C701CB823C6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3712" y="1728586"/>
            <a:ext cx="11553215" cy="3898491"/>
          </a:xfrm>
        </p:spPr>
        <p:txBody>
          <a:bodyPr>
            <a:normAutofit/>
          </a:bodyPr>
          <a:lstStyle>
            <a:lvl1pPr marL="285750" indent="-28575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2400" b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800100" indent="-3429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buFont typeface="Segoe UI" panose="020B0502040204020203" pitchFamily="34" charset="0"/>
              <a:buChar char="‒"/>
              <a:defRPr sz="2400">
                <a:solidFill>
                  <a:schemeClr val="tx1"/>
                </a:solidFill>
              </a:defRPr>
            </a:lvl2pPr>
          </a:lstStyle>
          <a:p>
            <a:pPr lvl="0"/>
            <a:r>
              <a:rPr lang="cs-CZ" dirty="0"/>
              <a:t>Odrážky první úroveň</a:t>
            </a:r>
            <a:r>
              <a:rPr lang="en-US" dirty="0"/>
              <a:t>…</a:t>
            </a:r>
            <a:endParaRPr lang="cs-CZ" dirty="0"/>
          </a:p>
          <a:p>
            <a:pPr lvl="1"/>
            <a:r>
              <a:rPr lang="cs-CZ" dirty="0"/>
              <a:t>Odrážky druhá úroveň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  <p:pic>
        <p:nvPicPr>
          <p:cNvPr id="4" name="Obrázek 3" descr="Obsah obrázku Grafika, Písmo, grafický design, snímek obrazovky">
            <a:extLst>
              <a:ext uri="{FF2B5EF4-FFF2-40B4-BE49-F238E27FC236}">
                <a16:creationId xmlns:a16="http://schemas.microsoft.com/office/drawing/2014/main" id="{081E8AC9-D311-E899-A861-97E958B2BA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874" y="6019113"/>
            <a:ext cx="1620804" cy="477039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4D405A57-6AF4-DB66-C3E9-41208732E68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441" y="6034715"/>
            <a:ext cx="1546684" cy="462938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77E62758-796D-490E-F30F-3FAD9DB8F9DC}"/>
              </a:ext>
            </a:extLst>
          </p:cNvPr>
          <p:cNvSpPr txBox="1"/>
          <p:nvPr userDrawn="1"/>
        </p:nvSpPr>
        <p:spPr>
          <a:xfrm>
            <a:off x="461636" y="6057557"/>
            <a:ext cx="51051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chemeClr val="bg2"/>
                </a:solidFill>
              </a:rPr>
              <a:t>planobnovy.gov.cz</a:t>
            </a:r>
          </a:p>
        </p:txBody>
      </p:sp>
    </p:spTree>
    <p:extLst>
      <p:ext uri="{BB962C8B-B14F-4D97-AF65-F5344CB8AC3E}">
        <p14:creationId xmlns:p14="http://schemas.microsoft.com/office/powerpoint/2010/main" val="1579923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5"/>
          <p:cNvSpPr>
            <a:spLocks noGrp="1"/>
          </p:cNvSpPr>
          <p:nvPr>
            <p:ph idx="1" hasCustomPrompt="1"/>
          </p:nvPr>
        </p:nvSpPr>
        <p:spPr>
          <a:xfrm>
            <a:off x="3657601" y="1728585"/>
            <a:ext cx="8239326" cy="3898491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Kliknutím na ikonu přidáte obrázek, graf, tabulku...</a:t>
            </a:r>
            <a:endParaRPr lang="en-US" dirty="0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08E3574B-9877-CB36-3E83-EC21F9638400}"/>
              </a:ext>
            </a:extLst>
          </p:cNvPr>
          <p:cNvSpPr/>
          <p:nvPr userDrawn="1"/>
        </p:nvSpPr>
        <p:spPr>
          <a:xfrm>
            <a:off x="6096000" y="5949744"/>
            <a:ext cx="5800927" cy="615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D75A116-922C-176D-EF9B-B14595EF488F}"/>
              </a:ext>
            </a:extLst>
          </p:cNvPr>
          <p:cNvSpPr/>
          <p:nvPr userDrawn="1"/>
        </p:nvSpPr>
        <p:spPr>
          <a:xfrm>
            <a:off x="343712" y="5949744"/>
            <a:ext cx="5752288" cy="6157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Obrázek 5" descr="Obsah obrázku Grafika, Písmo, grafický design, snímek obrazovky">
            <a:extLst>
              <a:ext uri="{FF2B5EF4-FFF2-40B4-BE49-F238E27FC236}">
                <a16:creationId xmlns:a16="http://schemas.microsoft.com/office/drawing/2014/main" id="{12A2F52D-2798-02DF-FE87-60F8399063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874" y="6019113"/>
            <a:ext cx="1620804" cy="477039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A67F7906-F138-8E81-7B31-ABF086E0EFC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441" y="6034715"/>
            <a:ext cx="1546684" cy="462938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C96E786B-BCFF-6B7E-0EB8-0AF61C48E83B}"/>
              </a:ext>
            </a:extLst>
          </p:cNvPr>
          <p:cNvSpPr txBox="1"/>
          <p:nvPr userDrawn="1"/>
        </p:nvSpPr>
        <p:spPr>
          <a:xfrm>
            <a:off x="461636" y="6057557"/>
            <a:ext cx="51051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chemeClr val="bg2"/>
                </a:solidFill>
              </a:rPr>
              <a:t>planobnovy.gov.cz</a:t>
            </a:r>
          </a:p>
        </p:txBody>
      </p:sp>
      <p:sp>
        <p:nvSpPr>
          <p:cNvPr id="10" name="Zástupný text 9">
            <a:extLst>
              <a:ext uri="{FF2B5EF4-FFF2-40B4-BE49-F238E27FC236}">
                <a16:creationId xmlns:a16="http://schemas.microsoft.com/office/drawing/2014/main" id="{E616308D-F0D6-F4BB-96DE-E6DC64ABFF3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3713" y="1728586"/>
            <a:ext cx="2922001" cy="3898491"/>
          </a:xfrm>
        </p:spPr>
        <p:txBody>
          <a:bodyPr>
            <a:normAutofit/>
          </a:bodyPr>
          <a:lstStyle>
            <a:lvl1pPr>
              <a:spcAft>
                <a:spcPts val="1800"/>
              </a:spcAft>
              <a:defRPr sz="2400" b="0">
                <a:solidFill>
                  <a:schemeClr val="tx1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 err="1"/>
              <a:t>Zde</a:t>
            </a:r>
            <a:r>
              <a:rPr lang="en-US" dirty="0"/>
              <a:t> </a:t>
            </a:r>
            <a:r>
              <a:rPr lang="en-US" dirty="0" err="1"/>
              <a:t>pište</a:t>
            </a:r>
            <a:r>
              <a:rPr lang="en-US" dirty="0"/>
              <a:t>…</a:t>
            </a:r>
          </a:p>
          <a:p>
            <a:pPr lvl="0"/>
            <a:endParaRPr lang="cs-CZ" dirty="0"/>
          </a:p>
        </p:txBody>
      </p:sp>
      <p:sp>
        <p:nvSpPr>
          <p:cNvPr id="8" name="Zástupný text 17">
            <a:extLst>
              <a:ext uri="{FF2B5EF4-FFF2-40B4-BE49-F238E27FC236}">
                <a16:creationId xmlns:a16="http://schemas.microsoft.com/office/drawing/2014/main" id="{E29AF938-814F-856A-7D4E-857DF0818E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3712" y="615777"/>
            <a:ext cx="11553215" cy="739515"/>
          </a:xfrm>
        </p:spPr>
        <p:txBody>
          <a:bodyPr>
            <a:normAutofit/>
          </a:bodyPr>
          <a:lstStyle>
            <a:lvl1pPr marL="0" indent="0" algn="ctr">
              <a:buNone/>
              <a:defRPr sz="32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1262196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_2_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ástupný text 17">
            <a:extLst>
              <a:ext uri="{FF2B5EF4-FFF2-40B4-BE49-F238E27FC236}">
                <a16:creationId xmlns:a16="http://schemas.microsoft.com/office/drawing/2014/main" id="{164CF6FE-A5B5-4FBF-D667-13B731FA07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10364" y="615460"/>
            <a:ext cx="8337924" cy="1045747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Podnadpis</a:t>
            </a:r>
            <a:endParaRPr lang="en-US" dirty="0"/>
          </a:p>
        </p:txBody>
      </p:sp>
      <p:sp>
        <p:nvSpPr>
          <p:cNvPr id="22" name="Zástupný text 19">
            <a:extLst>
              <a:ext uri="{FF2B5EF4-FFF2-40B4-BE49-F238E27FC236}">
                <a16:creationId xmlns:a16="http://schemas.microsoft.com/office/drawing/2014/main" id="{AED18843-85BC-A117-78B7-43C1ED6BE1F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10364" y="1979525"/>
            <a:ext cx="8337924" cy="3651901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/>
              <a:t>Zde</a:t>
            </a:r>
            <a:r>
              <a:rPr lang="en-US" dirty="0"/>
              <a:t> </a:t>
            </a:r>
            <a:r>
              <a:rPr lang="en-US" dirty="0" err="1"/>
              <a:t>pište</a:t>
            </a:r>
            <a:r>
              <a:rPr lang="en-US" dirty="0"/>
              <a:t>…</a:t>
            </a:r>
          </a:p>
        </p:txBody>
      </p:sp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9589" y="5774954"/>
            <a:ext cx="2350607" cy="647039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4686EC88-4CCE-2A27-8E4B-62CD7284C6D4}"/>
              </a:ext>
            </a:extLst>
          </p:cNvPr>
          <p:cNvSpPr/>
          <p:nvPr userDrawn="1"/>
        </p:nvSpPr>
        <p:spPr>
          <a:xfrm>
            <a:off x="6096000" y="5949744"/>
            <a:ext cx="5800927" cy="615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4B12B41-A7C0-DB33-A6F9-F20CF99ACDF9}"/>
              </a:ext>
            </a:extLst>
          </p:cNvPr>
          <p:cNvSpPr/>
          <p:nvPr userDrawn="1"/>
        </p:nvSpPr>
        <p:spPr>
          <a:xfrm>
            <a:off x="343712" y="5949744"/>
            <a:ext cx="5752288" cy="6157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ázek 4" descr="Obsah obrázku Grafika, Písmo, grafický design, snímek obrazovky">
            <a:extLst>
              <a:ext uri="{FF2B5EF4-FFF2-40B4-BE49-F238E27FC236}">
                <a16:creationId xmlns:a16="http://schemas.microsoft.com/office/drawing/2014/main" id="{0F91ADEC-2748-72AD-7EFF-87811FA9214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874" y="6019113"/>
            <a:ext cx="1620804" cy="477039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E98FE80B-7B43-8B69-D97C-3DEE8428441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441" y="6034715"/>
            <a:ext cx="1546684" cy="462938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056BBD65-5432-D0A2-584E-631A0D558276}"/>
              </a:ext>
            </a:extLst>
          </p:cNvPr>
          <p:cNvSpPr txBox="1"/>
          <p:nvPr userDrawn="1"/>
        </p:nvSpPr>
        <p:spPr>
          <a:xfrm>
            <a:off x="461636" y="6057557"/>
            <a:ext cx="51051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chemeClr val="bg2"/>
                </a:solidFill>
              </a:rPr>
              <a:t>planobnovy.gov.cz</a:t>
            </a:r>
          </a:p>
        </p:txBody>
      </p:sp>
      <p:sp>
        <p:nvSpPr>
          <p:cNvPr id="8" name="Zástupný text 17">
            <a:extLst>
              <a:ext uri="{FF2B5EF4-FFF2-40B4-BE49-F238E27FC236}">
                <a16:creationId xmlns:a16="http://schemas.microsoft.com/office/drawing/2014/main" id="{F7C074DD-9DFA-17E2-55E6-3F5AEE3D3B0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3712" y="615777"/>
            <a:ext cx="2644585" cy="5015649"/>
          </a:xfrm>
        </p:spPr>
        <p:txBody>
          <a:bodyPr>
            <a:normAutofit/>
          </a:bodyPr>
          <a:lstStyle>
            <a:lvl1pPr marL="0" indent="0" algn="ctr">
              <a:buNone/>
              <a:defRPr sz="32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567065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_obraz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0A785B7-2BCC-3E4F-0FF4-9D169CBF76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587816" y="615777"/>
            <a:ext cx="8260472" cy="5028209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Zástupný text 19">
            <a:extLst>
              <a:ext uri="{FF2B5EF4-FFF2-40B4-BE49-F238E27FC236}">
                <a16:creationId xmlns:a16="http://schemas.microsoft.com/office/drawing/2014/main" id="{2F269DEC-1DFF-4EC1-CF68-06D29F3A20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3712" y="1858662"/>
            <a:ext cx="2871761" cy="3772764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err="1"/>
              <a:t>Zde</a:t>
            </a:r>
            <a:r>
              <a:rPr lang="en-US" dirty="0"/>
              <a:t> </a:t>
            </a:r>
            <a:r>
              <a:rPr lang="en-US" dirty="0" err="1"/>
              <a:t>pište</a:t>
            </a:r>
            <a:r>
              <a:rPr lang="en-US" dirty="0"/>
              <a:t>…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0C44701-2B25-6C8A-6674-EEBFBE989A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59589" y="5774954"/>
            <a:ext cx="2350607" cy="647039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7CDBB134-809D-C4A9-7092-F96F23D771EF}"/>
              </a:ext>
            </a:extLst>
          </p:cNvPr>
          <p:cNvSpPr/>
          <p:nvPr userDrawn="1"/>
        </p:nvSpPr>
        <p:spPr>
          <a:xfrm>
            <a:off x="6096000" y="5949744"/>
            <a:ext cx="5800927" cy="615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A7E76048-966E-81A0-FC27-D8BFE466210F}"/>
              </a:ext>
            </a:extLst>
          </p:cNvPr>
          <p:cNvSpPr/>
          <p:nvPr userDrawn="1"/>
        </p:nvSpPr>
        <p:spPr>
          <a:xfrm>
            <a:off x="343712" y="5949744"/>
            <a:ext cx="5752288" cy="6157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Obrázek 12" descr="Obsah obrázku Grafika, Písmo, grafický design, snímek obrazovky">
            <a:extLst>
              <a:ext uri="{FF2B5EF4-FFF2-40B4-BE49-F238E27FC236}">
                <a16:creationId xmlns:a16="http://schemas.microsoft.com/office/drawing/2014/main" id="{B24F9346-DE0D-8CFD-35D9-1F1D783EA4B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874" y="6019113"/>
            <a:ext cx="1620804" cy="477039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BFF274D2-4AAD-B835-5003-5E03BBE7CBB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441" y="6034715"/>
            <a:ext cx="1546684" cy="462938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A5820BBC-5AC2-FA48-8C01-098455FA2271}"/>
              </a:ext>
            </a:extLst>
          </p:cNvPr>
          <p:cNvSpPr txBox="1"/>
          <p:nvPr userDrawn="1"/>
        </p:nvSpPr>
        <p:spPr>
          <a:xfrm>
            <a:off x="461636" y="6057557"/>
            <a:ext cx="51051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chemeClr val="bg2"/>
                </a:solidFill>
              </a:rPr>
              <a:t>planobnovy.gov.cz</a:t>
            </a:r>
          </a:p>
        </p:txBody>
      </p:sp>
      <p:sp>
        <p:nvSpPr>
          <p:cNvPr id="2" name="Zástupný text 17">
            <a:extLst>
              <a:ext uri="{FF2B5EF4-FFF2-40B4-BE49-F238E27FC236}">
                <a16:creationId xmlns:a16="http://schemas.microsoft.com/office/drawing/2014/main" id="{C1CD4F35-4488-6FE3-04A4-DE77925CDB1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3712" y="615777"/>
            <a:ext cx="2871761" cy="1099357"/>
          </a:xfrm>
        </p:spPr>
        <p:txBody>
          <a:bodyPr>
            <a:normAutofit/>
          </a:bodyPr>
          <a:lstStyle>
            <a:lvl1pPr marL="0" indent="0" algn="ctr">
              <a:buNone/>
              <a:defRPr sz="32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1650882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uvodni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rázku 2" descr="Kliknutím na ikonu přidáte obrázek.">
            <a:extLst>
              <a:ext uri="{FF2B5EF4-FFF2-40B4-BE49-F238E27FC236}">
                <a16:creationId xmlns:a16="http://schemas.microsoft.com/office/drawing/2014/main" id="{A0A785B7-2BCC-3E4F-0FF4-9D169CBF76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337959" y="562708"/>
            <a:ext cx="5558967" cy="5014127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DB543AB4-6056-8779-873F-11081C7E0D9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096000" y="6010032"/>
            <a:ext cx="5800927" cy="615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F6DD4B9-89BF-5F19-6CF6-215E5ED4478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343712" y="6010032"/>
            <a:ext cx="5752288" cy="6157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Obrázek 9" descr="Obsah obrázku Grafika, Písmo, grafický design, snímek obrazovky">
            <a:extLst>
              <a:ext uri="{FF2B5EF4-FFF2-40B4-BE49-F238E27FC236}">
                <a16:creationId xmlns:a16="http://schemas.microsoft.com/office/drawing/2014/main" id="{130C4E95-BEBC-0CD6-EAC7-7AB7E348DAF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874" y="6079401"/>
            <a:ext cx="1620804" cy="47703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2A077159-9715-AD14-F731-ADB628D1DCF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441" y="6095003"/>
            <a:ext cx="1546684" cy="462938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50736D3C-1206-D14B-502E-A378930E7EA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4226205" y="6158037"/>
            <a:ext cx="226875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dirty="0">
                <a:solidFill>
                  <a:schemeClr val="bg2"/>
                </a:solidFill>
              </a:rPr>
              <a:t>planobnovy.gov.cz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7B4FD38C-C84F-EAD1-47B3-1117F094D5C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78" y="6087539"/>
            <a:ext cx="1690980" cy="454507"/>
          </a:xfrm>
          <a:prstGeom prst="rect">
            <a:avLst/>
          </a:prstGeom>
        </p:spPr>
      </p:pic>
      <p:sp>
        <p:nvSpPr>
          <p:cNvPr id="5" name="Zástupný text 4">
            <a:extLst>
              <a:ext uri="{FF2B5EF4-FFF2-40B4-BE49-F238E27FC236}">
                <a16:creationId xmlns:a16="http://schemas.microsoft.com/office/drawing/2014/main" id="{4562AB39-CDDB-3976-46C7-8AE009D56AE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9589" y="2063643"/>
            <a:ext cx="5609547" cy="898963"/>
          </a:xfrm>
        </p:spPr>
        <p:txBody>
          <a:bodyPr>
            <a:normAutofit/>
          </a:bodyPr>
          <a:lstStyle>
            <a:lvl1pPr marL="0" indent="0">
              <a:buNone/>
              <a:defRPr sz="4400" b="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dirty="0"/>
              <a:t>Děkuji za pozornost</a:t>
            </a:r>
            <a:endParaRPr lang="en-US" dirty="0"/>
          </a:p>
        </p:txBody>
      </p:sp>
      <p:sp>
        <p:nvSpPr>
          <p:cNvPr id="8" name="Zástupný symbol pro text 12"/>
          <p:cNvSpPr>
            <a:spLocks noGrp="1"/>
          </p:cNvSpPr>
          <p:nvPr>
            <p:ph type="body" sz="quarter" idx="13"/>
          </p:nvPr>
        </p:nvSpPr>
        <p:spPr>
          <a:xfrm>
            <a:off x="244497" y="3742012"/>
            <a:ext cx="5609546" cy="347958"/>
          </a:xfrm>
        </p:spPr>
        <p:txBody>
          <a:bodyPr>
            <a:noAutofit/>
          </a:bodyPr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Zástupný symbol pro text 13"/>
          <p:cNvSpPr>
            <a:spLocks noGrp="1"/>
          </p:cNvSpPr>
          <p:nvPr>
            <p:ph type="body" sz="quarter" idx="16"/>
          </p:nvPr>
        </p:nvSpPr>
        <p:spPr>
          <a:xfrm>
            <a:off x="244496" y="4089970"/>
            <a:ext cx="5449292" cy="277230"/>
          </a:xfrm>
        </p:spPr>
        <p:txBody>
          <a:bodyPr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ECED7AE-0F96-FFD8-D776-77A63B20DB8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2" r="12571"/>
          <a:stretch>
            <a:fillRect/>
          </a:stretch>
        </p:blipFill>
        <p:spPr>
          <a:xfrm>
            <a:off x="2647406" y="5859051"/>
            <a:ext cx="1201846" cy="92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7374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536A2BF-B894-C127-8DAA-78302F73A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CC065C4-D212-260F-848C-B5ADF4D408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</p:txBody>
      </p:sp>
    </p:spTree>
    <p:extLst>
      <p:ext uri="{BB962C8B-B14F-4D97-AF65-F5344CB8AC3E}">
        <p14:creationId xmlns:p14="http://schemas.microsoft.com/office/powerpoint/2010/main" val="3958040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81" r:id="rId2"/>
    <p:sldLayoutId id="2147483659" r:id="rId3"/>
    <p:sldLayoutId id="2147483682" r:id="rId4"/>
    <p:sldLayoutId id="2147483675" r:id="rId5"/>
    <p:sldLayoutId id="2147483664" r:id="rId6"/>
    <p:sldLayoutId id="2147483658" r:id="rId7"/>
    <p:sldLayoutId id="2147483680" r:id="rId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Segoe UI" panose="020B0502040204020203" pitchFamily="34" charset="0"/>
          <a:ea typeface="Open Sans" pitchFamily="2" charset="0"/>
          <a:cs typeface="Segoe UI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rgbClr val="C2D84F"/>
        </a:buClr>
        <a:buFont typeface="Arial" panose="020B0604020202020204" pitchFamily="34" charset="0"/>
        <a:buNone/>
        <a:defRPr sz="2800" kern="1200">
          <a:solidFill>
            <a:schemeClr val="tx1"/>
          </a:solidFill>
          <a:latin typeface="Segoe UI" panose="020B0502040204020203" pitchFamily="34" charset="0"/>
          <a:ea typeface="Open Sans" pitchFamily="2" charset="0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" panose="020B0502040204020203" pitchFamily="34" charset="0"/>
          <a:ea typeface="Open Sans" pitchFamily="2" charset="0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egoe UI" panose="020B0502040204020203" pitchFamily="34" charset="0"/>
        <a:buChar char="‒"/>
        <a:defRPr sz="2000" kern="1200">
          <a:solidFill>
            <a:schemeClr val="tx1"/>
          </a:solidFill>
          <a:latin typeface="Segoe UI" panose="020B0502040204020203" pitchFamily="34" charset="0"/>
          <a:ea typeface="Open Sans" pitchFamily="2" charset="0"/>
          <a:cs typeface="Segoe UI" panose="020B0502040204020203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None/>
        <a:defRPr sz="1800" kern="1200">
          <a:solidFill>
            <a:schemeClr val="tx1"/>
          </a:solidFill>
          <a:latin typeface="Segoe UI" panose="020B0502040204020203" pitchFamily="34" charset="0"/>
          <a:ea typeface="Open Sans" pitchFamily="2" charset="0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egoe UI" panose="020B0502040204020203" pitchFamily="34" charset="0"/>
          <a:ea typeface="Open Sans" pitchFamily="2" charset="0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Zástupný symbol obrázku 2">
            <a:extLst>
              <a:ext uri="{FF2B5EF4-FFF2-40B4-BE49-F238E27FC236}">
                <a16:creationId xmlns:a16="http://schemas.microsoft.com/office/drawing/2014/main" id="{4F1F92FC-FFB6-9AEA-1D2C-292FE943C97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9" r="54535" b="8411"/>
          <a:stretch>
            <a:fillRect/>
          </a:stretch>
        </p:blipFill>
        <p:spPr>
          <a:xfrm>
            <a:off x="6337959" y="562708"/>
            <a:ext cx="5558967" cy="5014127"/>
          </a:xfrm>
        </p:spPr>
      </p:pic>
      <p:sp>
        <p:nvSpPr>
          <p:cNvPr id="6" name="Zástupný text 5">
            <a:extLst>
              <a:ext uri="{FF2B5EF4-FFF2-40B4-BE49-F238E27FC236}">
                <a16:creationId xmlns:a16="http://schemas.microsoft.com/office/drawing/2014/main" id="{9A782D50-141C-D25F-CC9A-6AEB84F9C45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text 6">
            <a:extLst>
              <a:ext uri="{FF2B5EF4-FFF2-40B4-BE49-F238E27FC236}">
                <a16:creationId xmlns:a16="http://schemas.microsoft.com/office/drawing/2014/main" id="{9340898F-4888-2E52-95F6-2F5E4A4025D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3">
            <a:extLst>
              <a:ext uri="{FF2B5EF4-FFF2-40B4-BE49-F238E27FC236}">
                <a16:creationId xmlns:a16="http://schemas.microsoft.com/office/drawing/2014/main" id="{36FC3935-5311-C0A4-0F10-6838C321F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7523F62-0E53-250D-E56E-A0EE73CE3800}"/>
              </a:ext>
            </a:extLst>
          </p:cNvPr>
          <p:cNvSpPr txBox="1">
            <a:spLocks/>
          </p:cNvSpPr>
          <p:nvPr/>
        </p:nvSpPr>
        <p:spPr>
          <a:xfrm>
            <a:off x="9538189" y="5095875"/>
            <a:ext cx="2358737" cy="374073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/>
          </a:bodyPr>
          <a:lstStyle/>
          <a:p>
            <a:pPr algn="l"/>
            <a:r>
              <a:rPr lang="cs-CZ" dirty="0">
                <a:solidFill>
                  <a:schemeClr val="bg2"/>
                </a:solidFill>
              </a:rPr>
              <a:t>Foto: archiv SFŽP ČR</a:t>
            </a:r>
          </a:p>
        </p:txBody>
      </p:sp>
    </p:spTree>
    <p:extLst>
      <p:ext uri="{BB962C8B-B14F-4D97-AF65-F5344CB8AC3E}">
        <p14:creationId xmlns:p14="http://schemas.microsoft.com/office/powerpoint/2010/main" val="3745110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Zástupný symbol obrázku 2">
            <a:extLst>
              <a:ext uri="{FF2B5EF4-FFF2-40B4-BE49-F238E27FC236}">
                <a16:creationId xmlns:a16="http://schemas.microsoft.com/office/drawing/2014/main" id="{9D43867B-7FD4-1BF9-A00A-BD539A9EE34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078"/>
          <a:stretch>
            <a:fillRect/>
          </a:stretch>
        </p:blipFill>
        <p:spPr>
          <a:xfrm>
            <a:off x="6337959" y="562708"/>
            <a:ext cx="5558967" cy="5014127"/>
          </a:xfrm>
        </p:spPr>
      </p:pic>
      <p:sp>
        <p:nvSpPr>
          <p:cNvPr id="8" name="Zástupný text 7">
            <a:extLst>
              <a:ext uri="{FF2B5EF4-FFF2-40B4-BE49-F238E27FC236}">
                <a16:creationId xmlns:a16="http://schemas.microsoft.com/office/drawing/2014/main" id="{B90BF796-55FA-38B9-4AE6-2847A50A215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B5CCF74A-6042-AD9B-6B51-9E97ED0C6BB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Nadpis 5">
            <a:extLst>
              <a:ext uri="{FF2B5EF4-FFF2-40B4-BE49-F238E27FC236}">
                <a16:creationId xmlns:a16="http://schemas.microsoft.com/office/drawing/2014/main" id="{F69E8C23-2CB3-F14C-0C05-D0F40BD7E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3C67E95F-B7F2-60BB-A772-803A22AB6562}"/>
              </a:ext>
            </a:extLst>
          </p:cNvPr>
          <p:cNvSpPr txBox="1">
            <a:spLocks/>
          </p:cNvSpPr>
          <p:nvPr/>
        </p:nvSpPr>
        <p:spPr>
          <a:xfrm>
            <a:off x="9538189" y="5095875"/>
            <a:ext cx="2358737" cy="374073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/>
          </a:bodyPr>
          <a:lstStyle/>
          <a:p>
            <a:pPr algn="l"/>
            <a:r>
              <a:rPr lang="cs-CZ" dirty="0">
                <a:solidFill>
                  <a:schemeClr val="bg2"/>
                </a:solidFill>
              </a:rPr>
              <a:t>Foto: archiv SFŽP ČR</a:t>
            </a:r>
          </a:p>
        </p:txBody>
      </p:sp>
    </p:spTree>
    <p:extLst>
      <p:ext uri="{BB962C8B-B14F-4D97-AF65-F5344CB8AC3E}">
        <p14:creationId xmlns:p14="http://schemas.microsoft.com/office/powerpoint/2010/main" val="2301382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text 1">
            <a:extLst>
              <a:ext uri="{FF2B5EF4-FFF2-40B4-BE49-F238E27FC236}">
                <a16:creationId xmlns:a16="http://schemas.microsoft.com/office/drawing/2014/main" id="{20903C01-CB23-2FC7-B825-0D0A36484B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6726005-3D08-1CCE-F445-3E42331E4EF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57835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6A93289-3818-CF56-2930-648D1C1A00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D83EE16B-69B3-08E4-7ED6-214F0978D4F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Zástupný text 1">
            <a:extLst>
              <a:ext uri="{FF2B5EF4-FFF2-40B4-BE49-F238E27FC236}">
                <a16:creationId xmlns:a16="http://schemas.microsoft.com/office/drawing/2014/main" id="{F5114670-841C-FD51-A936-E46C50CB20C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43712" y="615777"/>
            <a:ext cx="11553215" cy="739515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4826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text 5">
            <a:extLst>
              <a:ext uri="{FF2B5EF4-FFF2-40B4-BE49-F238E27FC236}">
                <a16:creationId xmlns:a16="http://schemas.microsoft.com/office/drawing/2014/main" id="{4CAC9080-D97B-51FC-9802-00AD4B7E7B1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text 6">
            <a:extLst>
              <a:ext uri="{FF2B5EF4-FFF2-40B4-BE49-F238E27FC236}">
                <a16:creationId xmlns:a16="http://schemas.microsoft.com/office/drawing/2014/main" id="{6BE78E45-2331-ED2D-AE98-71EF04B7B48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Zástupný text 1">
            <a:extLst>
              <a:ext uri="{FF2B5EF4-FFF2-40B4-BE49-F238E27FC236}">
                <a16:creationId xmlns:a16="http://schemas.microsoft.com/office/drawing/2014/main" id="{C3B43480-A7E6-20B8-5D6C-12697625091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43712" y="615777"/>
            <a:ext cx="2739955" cy="5015649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0783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obrázku 4">
            <a:extLst>
              <a:ext uri="{FF2B5EF4-FFF2-40B4-BE49-F238E27FC236}">
                <a16:creationId xmlns:a16="http://schemas.microsoft.com/office/drawing/2014/main" id="{9D7159D3-8A93-6D4F-EF92-6CE0492E6BA7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text 6">
            <a:extLst>
              <a:ext uri="{FF2B5EF4-FFF2-40B4-BE49-F238E27FC236}">
                <a16:creationId xmlns:a16="http://schemas.microsoft.com/office/drawing/2014/main" id="{59BD5DD5-131C-A9BB-C426-379573565BF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Zástupný text 1">
            <a:extLst>
              <a:ext uri="{FF2B5EF4-FFF2-40B4-BE49-F238E27FC236}">
                <a16:creationId xmlns:a16="http://schemas.microsoft.com/office/drawing/2014/main" id="{1D11B736-39F2-7118-E570-BA526042CA9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43712" y="615777"/>
            <a:ext cx="2871761" cy="1037925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3497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obrázku 5">
            <a:extLst>
              <a:ext uri="{FF2B5EF4-FFF2-40B4-BE49-F238E27FC236}">
                <a16:creationId xmlns:a16="http://schemas.microsoft.com/office/drawing/2014/main" id="{90DA118C-0C5E-8862-A458-C4E4F434C51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0" r="35269" b="16052"/>
          <a:stretch>
            <a:fillRect/>
          </a:stretch>
        </p:blipFill>
        <p:spPr>
          <a:xfrm>
            <a:off x="6337959" y="562708"/>
            <a:ext cx="5558967" cy="5014127"/>
          </a:xfrm>
        </p:spPr>
      </p:pic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0EC5D73-20D2-05BC-A858-9403AD0485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F367C5B-C26D-0DDF-39BB-BE9AC6B5F8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B0E8E0C5-D2AF-2270-3762-FB43B3ED84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D374AB2-18E1-BEDC-D8C8-EA29172BE27A}"/>
              </a:ext>
            </a:extLst>
          </p:cNvPr>
          <p:cNvSpPr txBox="1">
            <a:spLocks/>
          </p:cNvSpPr>
          <p:nvPr/>
        </p:nvSpPr>
        <p:spPr>
          <a:xfrm>
            <a:off x="9538189" y="5095875"/>
            <a:ext cx="2358737" cy="374073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rmAutofit/>
          </a:bodyPr>
          <a:lstStyle/>
          <a:p>
            <a:pPr algn="l"/>
            <a:r>
              <a:rPr lang="cs-CZ" dirty="0">
                <a:solidFill>
                  <a:schemeClr val="bg2"/>
                </a:solidFill>
              </a:rPr>
              <a:t>Foto: archiv SFŽP ČR</a:t>
            </a:r>
          </a:p>
        </p:txBody>
      </p:sp>
    </p:spTree>
    <p:extLst>
      <p:ext uri="{BB962C8B-B14F-4D97-AF65-F5344CB8AC3E}">
        <p14:creationId xmlns:p14="http://schemas.microsoft.com/office/powerpoint/2010/main" val="32213353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NPO">
      <a:dk1>
        <a:srgbClr val="2E1769"/>
      </a:dk1>
      <a:lt1>
        <a:srgbClr val="C9DBFF"/>
      </a:lt1>
      <a:dk2>
        <a:srgbClr val="D6E938"/>
      </a:dk2>
      <a:lt2>
        <a:srgbClr val="FFFFFF"/>
      </a:lt2>
      <a:accent1>
        <a:srgbClr val="024D76"/>
      </a:accent1>
      <a:accent2>
        <a:srgbClr val="C9DBFF"/>
      </a:accent2>
      <a:accent3>
        <a:srgbClr val="D6E938"/>
      </a:accent3>
      <a:accent4>
        <a:srgbClr val="E4413A"/>
      </a:accent4>
      <a:accent5>
        <a:srgbClr val="024D76"/>
      </a:accent5>
      <a:accent6>
        <a:srgbClr val="C9DBFF"/>
      </a:accent6>
      <a:hlink>
        <a:srgbClr val="C9DBFF"/>
      </a:hlink>
      <a:folHlink>
        <a:srgbClr val="C9DBFF"/>
      </a:folHlink>
    </a:clrScheme>
    <a:fontScheme name="Fond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 anchor="t">
        <a:normAutofit/>
      </a:bodyPr>
      <a:lstStyle>
        <a:defPPr algn="l">
          <a:defRPr sz="3600" dirty="0" err="1"/>
        </a:defPPr>
      </a:lstStyle>
    </a:txDef>
  </a:objectDefaults>
  <a:extraClrSchemeLst/>
  <a:extLst>
    <a:ext uri="{05A4C25C-085E-4340-85A3-A5531E510DB2}">
      <thm15:themeFamily xmlns:thm15="http://schemas.microsoft.com/office/thememl/2012/main" name="PPT_Výzva NPO 16-2025_Základní poradenství – semináře" id="{8B2B3366-6A24-48D7-9A0F-9B32BAEAB198}" vid="{EB8F8C2B-2CF3-49D4-B346-7B78F313DC1E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15</Words>
  <Application>Microsoft Office PowerPoint</Application>
  <PresentationFormat>Širokoúhlá obrazovka</PresentationFormat>
  <Paragraphs>3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Arial</vt:lpstr>
      <vt:lpstr>Calibri</vt:lpstr>
      <vt:lpstr>Open Sans</vt:lpstr>
      <vt:lpstr>Segoe UI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Štanglová Eva</dc:creator>
  <cp:lastModifiedBy>Štanglová Eva</cp:lastModifiedBy>
  <cp:revision>2</cp:revision>
  <dcterms:created xsi:type="dcterms:W3CDTF">2026-03-05T13:00:22Z</dcterms:created>
  <dcterms:modified xsi:type="dcterms:W3CDTF">2026-03-05T13:04:57Z</dcterms:modified>
</cp:coreProperties>
</file>